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1" r:id="rId7"/>
    <p:sldId id="262" r:id="rId8"/>
    <p:sldId id="272" r:id="rId9"/>
    <p:sldId id="263" r:id="rId10"/>
    <p:sldId id="264" r:id="rId11"/>
    <p:sldId id="265" r:id="rId12"/>
    <p:sldId id="273" r:id="rId13"/>
    <p:sldId id="267" r:id="rId14"/>
    <p:sldId id="270" r:id="rId15"/>
    <p:sldId id="274" r:id="rId16"/>
    <p:sldId id="269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A808"/>
    <a:srgbClr val="00FF00"/>
    <a:srgbClr val="FFCC00"/>
    <a:srgbClr val="61E16D"/>
    <a:srgbClr val="0FC14A"/>
    <a:srgbClr val="4BCC04"/>
    <a:srgbClr val="00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>
        <p:scale>
          <a:sx n="80" d="100"/>
          <a:sy n="80" d="100"/>
        </p:scale>
        <p:origin x="-167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01240-5DAB-44DF-9586-084FC157269E}" type="datetimeFigureOut">
              <a:rPr lang="zh-CN" altLang="en-US" smtClean="0"/>
              <a:pPr/>
              <a:t>2021-10-25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31975-6CF2-4EE5-A5BE-D6F5C82781F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50004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 smtClean="0">
                <a:solidFill>
                  <a:schemeClr val="bg1"/>
                </a:solidFill>
              </a:rPr>
              <a:t>2021</a:t>
            </a:r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年</a:t>
            </a:r>
            <a:r>
              <a:rPr lang="zh-CN" altLang="en-US" sz="2800" dirty="0" smtClean="0">
                <a:solidFill>
                  <a:schemeClr val="bg1"/>
                </a:solidFill>
                <a:latin typeface="方正舒体" pitchFamily="2" charset="-122"/>
                <a:ea typeface="方正舒体" pitchFamily="2" charset="-122"/>
              </a:rPr>
              <a:t>丰顺县乡村旅游</a:t>
            </a:r>
            <a:endParaRPr lang="zh-CN" altLang="en-US" sz="2800" dirty="0">
              <a:solidFill>
                <a:schemeClr val="bg1"/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3174" y="164305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atin typeface="方正姚体" pitchFamily="2" charset="-122"/>
                <a:ea typeface="方正姚体" pitchFamily="2" charset="-122"/>
              </a:rPr>
              <a:t>精品线路推荐</a:t>
            </a:r>
            <a:r>
              <a:rPr lang="zh-CN" altLang="en-US" sz="3600" dirty="0" smtClean="0">
                <a:latin typeface="方正姚体" pitchFamily="2" charset="-122"/>
                <a:ea typeface="方正姚体" pitchFamily="2" charset="-122"/>
              </a:rPr>
              <a:t>（</a:t>
            </a:r>
            <a:r>
              <a:rPr lang="zh-CN" altLang="en-US" sz="3600" dirty="0" smtClean="0">
                <a:latin typeface="方正姚体" pitchFamily="2" charset="-122"/>
                <a:ea typeface="方正姚体" pitchFamily="2" charset="-122"/>
              </a:rPr>
              <a:t>二</a:t>
            </a:r>
            <a:r>
              <a:rPr lang="zh-CN" altLang="en-US" sz="3600" dirty="0" smtClean="0">
                <a:latin typeface="方正姚体" pitchFamily="2" charset="-122"/>
                <a:ea typeface="方正姚体" pitchFamily="2" charset="-122"/>
              </a:rPr>
              <a:t>）</a:t>
            </a:r>
            <a:endParaRPr lang="zh-CN" altLang="en-US" sz="3600" dirty="0"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026" name="Picture 2" descr="C:\Users\ADMINI~1\AppData\Local\Temp\WeChat Files\89bb2781a7d8c544b5d04ae9f54859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0452"/>
            <a:ext cx="9144000" cy="432757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2571736" y="5500702"/>
            <a:ext cx="4071966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丰顺县文化广电旅游体育局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2021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年</a:t>
            </a:r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10</a:t>
            </a: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月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0034" y="571480"/>
            <a:ext cx="8215370" cy="6000792"/>
          </a:xfrm>
          <a:prstGeom prst="rect">
            <a:avLst/>
          </a:prstGeom>
          <a:noFill/>
          <a:ln w="76200">
            <a:solidFill>
              <a:schemeClr val="bg1">
                <a:alpha val="4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09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美食点介绍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美食点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丰顺美食城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1714488"/>
            <a:ext cx="364333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    丰顺美食城位于丰顺县城，汶水河畔。美食城集客家文化与客家美食为一体，以烹饪客家菜最为有名，地道农家风味提倡绿色消费，崇尚健康饮食。用完餐后，沿着榕江河堤漫步，欣赏江景，到风度街逛街购物，坚真纪念馆看看，充实又不失乐趣！订餐热线：</a:t>
            </a:r>
            <a:r>
              <a:rPr lang="en-US" altLang="zh-CN" sz="1400" dirty="0" smtClean="0">
                <a:latin typeface="幼圆" pitchFamily="49" charset="-122"/>
                <a:ea typeface="幼圆" pitchFamily="49" charset="-122"/>
              </a:rPr>
              <a:t>0753 - 6668888</a:t>
            </a:r>
          </a:p>
          <a:p>
            <a:endParaRPr lang="zh-CN" altLang="en-US" sz="1400" dirty="0" smtClean="0"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pic>
        <p:nvPicPr>
          <p:cNvPr id="9217" name="图片 6" descr="ff8fbda064889030a9f03faa885bb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7222" y="1643050"/>
            <a:ext cx="35505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218" name="图片 13" descr="89e478687b5a07482c18e8cf6057d8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6254" y="4602364"/>
            <a:ext cx="2321300" cy="1541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9219" name="图片 12" descr="f0d80736a3750d5419efd7b593dacb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4286256"/>
            <a:ext cx="236378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9220" name="图片 14" descr="2dec0ad67a50f40aa2ca3418c7552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83057" y="3929066"/>
            <a:ext cx="1946595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10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美食点介绍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美食点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石泉农庄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1357298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    石泉农庄位于金贵大道中段，距离丰顺高速收费站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5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分钟，县城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15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分钟的车程，苦笋煲、芋横煲、炒苦脉皮、溪黄鲫鱼汤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......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食材新鲜又地道，制作出的客家佳肴深受顾客喜欢。在这里既能吃到鲜美的客家菜，又能品尝到潮味。订餐热线：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0753-6632734</a:t>
            </a:r>
            <a:endParaRPr lang="zh-CN" altLang="en-US" sz="1400" dirty="0" smtClean="0"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pic>
        <p:nvPicPr>
          <p:cNvPr id="8193" name="Picture 1" descr="C:\Users\ADMINI~1\AppData\Local\Temp\WeChat Files\4d6eb015ae20fc15550fecab32201d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714620"/>
            <a:ext cx="4572031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0" name="Picture 2" descr="C:\Users\ADMINI~1\AppData\Local\Temp\WeChat Files\adf3629506764a2e1f312de0895f83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285992"/>
            <a:ext cx="2428860" cy="18216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C:\Users\ADMINI~1\AppData\Local\Temp\WeChat Files\cd7e3904b95fc5bfa794440ddb6e6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589891"/>
            <a:ext cx="2428892" cy="18216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11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美食点介绍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美食点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田园好日子农庄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57290" y="1545915"/>
            <a:ext cx="235745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    田园好日子农庄位于金贵大道东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150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米，上榜梅州市首批“客家菜师傅”工程农家乐，梅州市旅游推荐单位名单，获梅州“三星级农家乐”等荣誉称号，菜肴以农家本地菜为主，同时经营粤菜及家常特色菜肴。鲍汁客家豆腐、木桶牛肉、蜂蛹饭、煎薯粄、炒面线等特色菜品深受顾客欢迎。订餐热线：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0753-6666229</a:t>
            </a:r>
            <a:endParaRPr lang="zh-CN" altLang="en-US" sz="1400" dirty="0" smtClean="0"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pic>
        <p:nvPicPr>
          <p:cNvPr id="7170" name="图片 37" descr="2c241de88b4eea3c4acab8f741c16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4786322"/>
            <a:ext cx="2143140" cy="14285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1" name="图片 39" descr="3386fd61d8d6a08f5755de7a849724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0124" y="4786322"/>
            <a:ext cx="2250636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图片 40" descr="bd309712a404d70d700f3775cad84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4786322"/>
            <a:ext cx="1996649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 descr="C:\Users\ADMINI~1\AppData\Local\Temp\WeChat Files\e7f7d8fb238832f3ca698cafe91f4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1214422"/>
            <a:ext cx="4679157" cy="3119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8" descr="95be031cbb7f4fefdc3d8950c9c5dd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4489078" cy="300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12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美食点介绍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美食点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90182"/>
            <a:ext cx="2000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永昌山庄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1571612"/>
            <a:ext cx="73581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    永昌山庄位于金贵大道，背倚郁郁葱葱的丛林，竹子搭建的建筑风自成一格，让车旅劳顿的客人心旷神怡，真正得到心灵的放松。订餐热线：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0753-6682008</a:t>
            </a:r>
            <a:endParaRPr lang="zh-CN" altLang="en-US" sz="1400" dirty="0" smtClean="0"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pic>
        <p:nvPicPr>
          <p:cNvPr id="6146" name="Picture 2" descr="C:\Users\ADMINI~1\AppData\Local\Temp\WeChat Files\147dde84f5f8610179565ed6d5536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3857652"/>
            <a:ext cx="3905245" cy="292893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26" name="Picture 2" descr="C:\Users\ADMINI~1\AppData\Local\Temp\WeChat Files\f7f6a64d660c4e60269458f7d717f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1" y="2071681"/>
            <a:ext cx="1285866" cy="171448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7" name="Picture 3" descr="C:\Users\ADMINI~1\AppData\Local\Temp\WeChat Files\43258d6d2649ea4865afa5c2e3fd72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714884"/>
            <a:ext cx="1714494" cy="228599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13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美食点介绍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美食点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90182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龙归寨瀑布景区农家乐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4414" y="1428736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    龙归寨瀑布景区农家乐以经营农家乐土菜为主，让您尝享美味客家菜肴，客家园蹄，鲍汁莲藕，金牌蒜香骨，白王萝卜丸等经典菜色，讲究原汁原味的鲜香，细节处体现大厨真功夫，是不能错过的美味佳肴。订餐热线：</a:t>
            </a:r>
            <a:r>
              <a:rPr lang="en-US" altLang="zh-CN" sz="1400" dirty="0" smtClean="0">
                <a:latin typeface="幼圆" pitchFamily="49" charset="-122"/>
                <a:ea typeface="幼圆" pitchFamily="49" charset="-122"/>
              </a:rPr>
              <a:t>0753-6686888</a:t>
            </a:r>
            <a:endParaRPr lang="zh-CN" altLang="en-US" sz="1400" dirty="0" smtClean="0"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pic>
        <p:nvPicPr>
          <p:cNvPr id="3" name="Picture 3" descr="C:\Users\ADMINI~1\AppData\Local\Temp\WeChat Files\fd437d197be671ec5c86abcf8e5763d.jpg"/>
          <p:cNvPicPr>
            <a:picLocks noChangeAspect="1" noChangeArrowheads="1"/>
          </p:cNvPicPr>
          <p:nvPr/>
        </p:nvPicPr>
        <p:blipFill>
          <a:blip r:embed="rId3" cstate="print"/>
          <a:srcRect l="20312" t="12088" r="24219" b="17033"/>
          <a:stretch>
            <a:fillRect/>
          </a:stretch>
        </p:blipFill>
        <p:spPr bwMode="auto">
          <a:xfrm>
            <a:off x="1357290" y="2428868"/>
            <a:ext cx="4364363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ADMINI~1\AppData\Local\Temp\WeChat Files\3a8471db265523af61ededf455723b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306169"/>
            <a:ext cx="1896633" cy="12661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ADMINI~1\AppData\Local\Temp\WeChat Files\f3d47f1771502916d811c196f62a55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3" y="2714620"/>
            <a:ext cx="2476515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1" name="Picture 7" descr="C:\Users\ADMINI~1\AppData\Local\Temp\WeChat Files\284a2cb39d2cd7efe9bcaba0f7e229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5214950"/>
            <a:ext cx="2071702" cy="1381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ADMINI~1\AppData\Local\Temp\WeChat Files\1d058dc2a877ca0c246b5f27cb048d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929198"/>
            <a:ext cx="2082165" cy="13887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14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住宿点介绍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住宿点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1090182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初见民宿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2357430"/>
            <a:ext cx="364333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    初见民宿，映入眼帘，豁然开朗，阳台摆满女主人精心栽培的植物，风格独特的小花盆，娇艳欲滴的鲜花和阳台外一望无际的田野相映成辉，让人好不惬意。每个房间都通透敞亮，别致小吊灯、柔软舒适的大床、刷成粉色绿色蓝色白色的墙壁，游客可以自主选择适合自己的主题房间。</a:t>
            </a:r>
          </a:p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地址：丰顺县汤坑镇金贵大道东秀红绿灯路口   订房热线：</a:t>
            </a:r>
            <a:r>
              <a:rPr lang="en-US" altLang="zh-CN" sz="1400" dirty="0" smtClean="0">
                <a:latin typeface="幼圆" pitchFamily="49" charset="-122"/>
                <a:ea typeface="幼圆" pitchFamily="49" charset="-122"/>
              </a:rPr>
              <a:t>19902598740</a:t>
            </a:r>
          </a:p>
          <a:p>
            <a:endParaRPr lang="zh-CN" altLang="en-US" sz="1400" dirty="0" smtClean="0">
              <a:latin typeface="幼圆" pitchFamily="49" charset="-122"/>
              <a:ea typeface="幼圆" pitchFamily="49" charset="-122"/>
            </a:endParaRPr>
          </a:p>
          <a:p>
            <a:endParaRPr lang="zh-CN" altLang="en-US" dirty="0"/>
          </a:p>
        </p:txBody>
      </p:sp>
      <p:pic>
        <p:nvPicPr>
          <p:cNvPr id="5121" name="图片 51" descr="8e88e6e862a3fe796fc97c4d6a2f19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8211" y="2021624"/>
            <a:ext cx="2962273" cy="2138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2" name="图片 65" descr="b3b010af523a8b103a899461dd3c024 (2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71414"/>
            <a:ext cx="29785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123" name="图片 52" descr="22aab2eab4b97ea0fc027ff0174ce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4714884"/>
            <a:ext cx="2883077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4" name="图片 55" descr="8f3b64c37c84e9f6110a41ca5a871a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75730" y="2357430"/>
            <a:ext cx="23682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125" name="Picture 5" descr="C:\Users\ADMINI~1\AppData\Local\Temp\WeChat Files\bbcc8aca333e404b886a6cbb478ba9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4643446"/>
            <a:ext cx="4071966" cy="1930519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15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住宿点介绍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住宿点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龙归十里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42976" y="1420829"/>
            <a:ext cx="76438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    龙归十里位于汤坑镇横东村，距离县城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15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分钟车程，是依托县城温泉、龙归寨等一批旅游景区带动的特色民宿。在宽阔的停车场走出车门，映入眼帘的是古香古色的木屋，走进木屋眺望，流淌清水、奇岩怪石、翠绿林木等尽收眼底。休闲午后，还可以在此处游泳戏水、摸鱼虾、捡奇石，赏古屋。这里有世外桃源的美景，有远离喧嚣的惬意，是寻找清净的绝佳好地</a:t>
            </a:r>
            <a:r>
              <a:rPr lang="zh-CN" altLang="en-US" dirty="0" smtClean="0"/>
              <a:t>。</a:t>
            </a:r>
          </a:p>
          <a:p>
            <a:endParaRPr lang="zh-CN" altLang="en-US" dirty="0"/>
          </a:p>
        </p:txBody>
      </p:sp>
      <p:pic>
        <p:nvPicPr>
          <p:cNvPr id="4100" name="图片 73" descr="3b20e6e3981c5610477022fd2e5eb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6591" y="2571744"/>
            <a:ext cx="209740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pic>
        <p:nvPicPr>
          <p:cNvPr id="4101" name="图片 71" descr="892a0c7598a94da29a4d6051932f1a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857496"/>
            <a:ext cx="2071702" cy="104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RightFacing"/>
            <a:lightRig rig="threePt" dir="t"/>
          </a:scene3d>
        </p:spPr>
      </p:pic>
      <p:pic>
        <p:nvPicPr>
          <p:cNvPr id="20" name="图片 19" descr="龙归十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2857496"/>
            <a:ext cx="3371589" cy="26432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102" name="图片 67" descr="887300f888edf22208d9cbb2969536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68" y="4500570"/>
            <a:ext cx="1571636" cy="209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Left"/>
            <a:lightRig rig="threePt" dir="t"/>
          </a:scene3d>
        </p:spPr>
      </p:pic>
      <p:pic>
        <p:nvPicPr>
          <p:cNvPr id="1026" name="Picture 2" descr="C:\Users\ADMINI~1\AppData\Local\Temp\WeChat Files\46d2da32c01dc188fa139a8ae02bbcc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1393033" y="4607751"/>
            <a:ext cx="2000236" cy="1500177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85728"/>
            <a:ext cx="2357454" cy="461665"/>
          </a:xfrm>
          <a:prstGeom prst="rect">
            <a:avLst/>
          </a:prstGeom>
          <a:solidFill>
            <a:srgbClr val="00B0F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丰顺县乡村旅游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314246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+mn-ea"/>
              </a:rPr>
              <a:t>精品线路推荐</a:t>
            </a:r>
            <a:r>
              <a:rPr lang="zh-CN" altLang="en-US" sz="2000" b="1" dirty="0" smtClean="0">
                <a:latin typeface="+mn-ea"/>
              </a:rPr>
              <a:t>（二）</a:t>
            </a:r>
            <a:r>
              <a:rPr lang="zh-CN" altLang="en-US" sz="2000" b="1" dirty="0" smtClean="0">
                <a:latin typeface="+mn-ea"/>
              </a:rPr>
              <a:t>规划图</a:t>
            </a:r>
            <a:endParaRPr lang="zh-CN" altLang="en-US" sz="2000" b="1" dirty="0">
              <a:latin typeface="+mn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2225">
            <a:solidFill>
              <a:srgbClr val="4BCC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图片 70" descr="C:\Users\Administrator\Desktop\2020美食线路\美食线路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0662"/>
            <a:ext cx="9144000" cy="609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5780782"/>
            <a:ext cx="785786" cy="1077218"/>
          </a:xfrm>
          <a:prstGeom prst="rect">
            <a:avLst/>
          </a:prstGeom>
          <a:solidFill>
            <a:srgbClr val="08A808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</a:rPr>
              <a:t>  </a:t>
            </a:r>
            <a:r>
              <a:rPr lang="en-US" altLang="zh-CN" sz="3200" dirty="0" smtClean="0">
                <a:solidFill>
                  <a:schemeClr val="bg1"/>
                </a:solidFill>
              </a:rPr>
              <a:t> 01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02</a:t>
            </a:r>
            <a:endParaRPr lang="zh-CN" altLang="en-US" sz="3200" dirty="0"/>
          </a:p>
        </p:txBody>
      </p:sp>
      <p:pic>
        <p:nvPicPr>
          <p:cNvPr id="17" name="图片 16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4414" y="285728"/>
            <a:ext cx="2357454" cy="57150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85918" y="35716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线路规划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57290" y="1214422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线路名称：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99995" y="1214120"/>
            <a:ext cx="37166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客风潮韵，寻味丰顺，生态之旅  </a:t>
            </a:r>
          </a:p>
        </p:txBody>
      </p:sp>
      <p:cxnSp>
        <p:nvCxnSpPr>
          <p:cNvPr id="22" name="直接连接符 21"/>
          <p:cNvCxnSpPr/>
          <p:nvPr/>
        </p:nvCxnSpPr>
        <p:spPr>
          <a:xfrm>
            <a:off x="1357290" y="928670"/>
            <a:ext cx="7215238" cy="1588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357290" y="185736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线 路 图：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00298" y="1714488"/>
            <a:ext cx="6000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县城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→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种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玊上围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→</a:t>
            </a:r>
            <a:r>
              <a:rPr lang="zh-CN" altLang="zh-CN" sz="1400" dirty="0" smtClean="0"/>
              <a:t>坚真纪念馆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→大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宝山温泉旅游度假区→初见民宿→石泉农庄→田园好日子农庄→永昌山庄→下村美丽乡村→龙归十里→龙归寨瀑布景区（农家乐）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→</a:t>
            </a:r>
            <a:r>
              <a:rPr lang="zh-CN" altLang="zh-CN" sz="1400" dirty="0" smtClean="0"/>
              <a:t>滩良</a:t>
            </a:r>
            <a:r>
              <a:rPr lang="zh-CN" altLang="zh-CN" sz="1400" dirty="0" smtClean="0"/>
              <a:t>村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→丰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顺美食城</a:t>
            </a:r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7290" y="2571744"/>
            <a:ext cx="114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推荐行程：</a:t>
            </a:r>
            <a:endParaRPr lang="zh-CN" alt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00298" y="2571744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幼圆" pitchFamily="49" charset="-122"/>
                <a:ea typeface="幼圆" pitchFamily="49" charset="-122"/>
              </a:rPr>
              <a:t>1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天</a:t>
            </a:r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428728" y="3143248"/>
            <a:ext cx="7215238" cy="1588"/>
          </a:xfrm>
          <a:prstGeom prst="line">
            <a:avLst/>
          </a:prstGeom>
          <a:ln w="158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85852" y="3286124"/>
            <a:ext cx="2357454" cy="57150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57356" y="3357562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行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程</a:t>
            </a:r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简介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31640" y="3789040"/>
            <a:ext cx="743126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zh-CN" sz="1400" dirty="0" smtClean="0"/>
              <a:t>迎着清晨的阳光，我们来到位于新楼村的【种玊上围】，这座城堡式古建筑至今已有</a:t>
            </a:r>
            <a:r>
              <a:rPr lang="en-US" altLang="zh-CN" sz="1400" dirty="0" smtClean="0"/>
              <a:t>340</a:t>
            </a:r>
            <a:r>
              <a:rPr lang="zh-CN" altLang="zh-CN" sz="1400" dirty="0" smtClean="0"/>
              <a:t>年历史，在砖墙之间寻找岁月的足迹。来到县城的【坚真纪念馆】，该馆详细而生动地介绍了李坚真战斗的一生，光辉的一生。随后前往客潮文化相融的【大宝山温泉度假区】，茶园、古寨、围龙屋，勾画渲染着迷人的乡野文化。午餐时间到了，循着香味，我们来到【金贵大道】，无论是客家风味、潮汕美食还是本地特色小吃，应有尽有，满足舌尖的诱惑。吃饱喝足，不如去【下村美丽乡村】一览山光水色，漫步田野，看别样的田耕风情。接下来别错过【龙归寨瀑布景区】，有着“粤东第一瀑布”美誉，飞珠溅玉、水雾飘渺，满满的负氧离子，呼吸间都是山水之意。走进红色文化村【滩良村】，这里是东江第一次工农兵代表大会遗址、东江苏维埃政府暨红十一军纪念馆，当年滩良等村为革命做出了巨大的贡献，铭记历史。</a:t>
            </a:r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03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种玊上围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7" name="Picture 3" descr="C:\Users\ADMINI~1\AppData\Local\Temp\WeChat Files\e679a305953549d30467cb21ed199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5" y="3028950"/>
            <a:ext cx="3433445" cy="19716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285852" y="1357298"/>
            <a:ext cx="7215238" cy="1599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   </a:t>
            </a:r>
            <a:r>
              <a:rPr sz="1400" dirty="0" smtClean="0">
                <a:latin typeface="幼圆" pitchFamily="49" charset="-122"/>
                <a:ea typeface="幼圆" pitchFamily="49" charset="-122"/>
              </a:rPr>
              <a:t>中国古村落--种玊上围，是广东省文物保护单位，位于丰顺县汤南镇新楼村，人称西门古寨，古寨于康熙八年建成（公元1652年-公元1670年），历经18个春秋竣工。其建筑结构独特，布局新奇，面积18000多平方米，寨墙根据36天干、72地支，共108板块围筑而成，呈蟹形，墙体每幅宽高均6米，厚0.5米，有三个大门，每座门楼的大门板厚达五寸，城墙四角各建一两层碉堡，是一座集厅、祠、院、堡、居为一体的城堡式古建筑。南门外有五株参天古榕，代表着从这里走出的五位举人。近年来，经我县美丽乡村建设的大力推进，这座古寨又焕发出新的风采和活力。</a:t>
            </a:r>
          </a:p>
        </p:txBody>
      </p:sp>
      <p:pic>
        <p:nvPicPr>
          <p:cNvPr id="1028" name="Picture 4" descr="C:\Users\ADMINI~1\AppData\Local\Temp\WeChat Files\a51445457901cd93cf0402cb2eac0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6995" y="3028950"/>
            <a:ext cx="3440430" cy="19716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Users\ADMINI~1\AppData\Local\Temp\WeChat Files\53ac220a4440da7e9b0fecfa5803c31.jpg"/>
          <p:cNvPicPr>
            <a:picLocks noChangeAspect="1" noChangeArrowheads="1"/>
          </p:cNvPicPr>
          <p:nvPr/>
        </p:nvPicPr>
        <p:blipFill>
          <a:blip r:embed="rId5" cstate="print"/>
          <a:srcRect r="17949" b="1200"/>
          <a:stretch>
            <a:fillRect/>
          </a:stretch>
        </p:blipFill>
        <p:spPr bwMode="auto">
          <a:xfrm>
            <a:off x="3643306" y="5143512"/>
            <a:ext cx="2214578" cy="1453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C:\Users\ADMINI~1\AppData\Local\Temp\WeChat Files\9bab820d4e747e917e3ed235e54774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5143512"/>
            <a:ext cx="2286016" cy="1457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C:\Users\ADMINI~1\AppData\Local\Temp\WeChat Files\433c2a74dbb30ff4387e037b14456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72198" y="5143512"/>
            <a:ext cx="2357454" cy="1446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04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1357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坚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真纪念馆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1357298"/>
            <a:ext cx="45822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400" dirty="0" smtClean="0"/>
              <a:t>为纪念李坚真大姐的光荣事迹，我县于</a:t>
            </a:r>
            <a:r>
              <a:rPr lang="en-US" altLang="zh-CN" sz="1400" dirty="0" smtClean="0"/>
              <a:t>2007</a:t>
            </a:r>
            <a:r>
              <a:rPr lang="zh-CN" altLang="en-US" sz="1400" dirty="0" smtClean="0"/>
              <a:t>年初建成坚真纪念馆并对外开放。该馆展出了李坚真不同时期的图片、照片和文字材料，详细而生动地介绍了李坚真战斗的一生，光辉的一生。同时还在</a:t>
            </a:r>
            <a:r>
              <a:rPr lang="en-US" altLang="zh-CN" sz="1400" dirty="0" smtClean="0"/>
              <a:t>2013</a:t>
            </a:r>
            <a:r>
              <a:rPr lang="zh-CN" altLang="en-US" sz="1400" dirty="0" smtClean="0"/>
              <a:t>年增设主题为“颂坚真正气、扬廉洁清风”的坚真廉洁操行馆，采用全息数码场景表现形式，以再现李坚真廉洁奉公、执政为民的高尚风范。</a:t>
            </a:r>
            <a:endParaRPr sz="1400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96952"/>
            <a:ext cx="4104456" cy="307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340768"/>
            <a:ext cx="324036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MINI~1\AppData\Local\Temp\WeChat Files\93f0c78a0408ffe0e536ecd950ded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143380"/>
            <a:ext cx="3045873" cy="2285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05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大宝山温泉旅游度假区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1500174"/>
            <a:ext cx="2857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    大宝山温泉旅游度假区是一个以乡野文化为主题，集休闲、养生、娱乐、度假及温泉住宿为一体的大型综合性旅游度假区。大宝山火龙剧场以大宝山生态茶园广阔、多层次的自然山水为舞台，以国家级非物质文化遗产“埔寨火龙”及其广为流传的民间传说为蓝本和文化内核，结合光、电、影勾画蕴染出一幅活态生香的千年客潮原生态生活图。预约热线： </a:t>
            </a:r>
            <a:r>
              <a:rPr lang="en-US" altLang="zh-CN" sz="1400" dirty="0" smtClean="0">
                <a:latin typeface="幼圆" pitchFamily="49" charset="-122"/>
                <a:ea typeface="幼圆" pitchFamily="49" charset="-122"/>
              </a:rPr>
              <a:t>0753-6363333</a:t>
            </a:r>
            <a:endParaRPr lang="zh-CN" altLang="en-US" sz="1400" dirty="0" smtClean="0">
              <a:latin typeface="幼圆" pitchFamily="49" charset="-122"/>
              <a:ea typeface="幼圆" pitchFamily="49" charset="-122"/>
            </a:endParaRPr>
          </a:p>
          <a:p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2" name="Picture 2" descr="微信图片_2019122817525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571612"/>
            <a:ext cx="4429155" cy="2214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 descr="微信图片_20190111152057.jpg"/>
          <p:cNvPicPr>
            <a:picLocks noChangeAspect="1"/>
          </p:cNvPicPr>
          <p:nvPr/>
        </p:nvPicPr>
        <p:blipFill>
          <a:blip r:embed="rId5" cstate="print"/>
          <a:srcRect r="24361" b="31323"/>
          <a:stretch>
            <a:fillRect/>
          </a:stretch>
        </p:blipFill>
        <p:spPr>
          <a:xfrm>
            <a:off x="4286248" y="4143380"/>
            <a:ext cx="4269205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06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下村美丽乡村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85852" y="1428736"/>
            <a:ext cx="72152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    下村位于丰顺县汤坑镇，</a:t>
            </a:r>
            <a:r>
              <a:rPr lang="en-US" altLang="zh-CN" sz="1400" dirty="0" smtClean="0">
                <a:latin typeface="幼圆" pitchFamily="49" charset="-122"/>
                <a:ea typeface="幼圆" pitchFamily="49" charset="-122"/>
              </a:rPr>
              <a:t>X955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线两侧，是县重点打造的美丽乡村。近年来，该村健身步道、休闲广场、旅游公厕等配套设施相继完善，通村公路已铺上平整沥青，宽敞平坦，两侧村民住房错落有致，绿茵花木争奇斗艳。漫步在大溪背河坝堤岸，聆听清脆悦耳的水声，远处群山青翠欲滴，近处客家民居青砖黛瓦，颇有“两山排闼送青来，三水护田将绿绕”的意境。村落与龙归寨瀑布旅游风景区相隔不远，可以作为通往景区沿途的服务点、观赏点。</a:t>
            </a:r>
          </a:p>
          <a:p>
            <a:endParaRPr lang="zh-CN" altLang="en-US" dirty="0"/>
          </a:p>
        </p:txBody>
      </p:sp>
      <p:pic>
        <p:nvPicPr>
          <p:cNvPr id="10244" name="Picture 4" descr="C:\Users\ADMINI~1\AppData\Local\Temp\WeChat Files\4d996aa0298efa29085adaf683265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5000636"/>
            <a:ext cx="3643339" cy="17273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ADMINI~1\AppData\Local\Temp\WeChat Files\b15f368bf29717b05af32bebf799a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1835" y="2857496"/>
            <a:ext cx="4821801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DMINI~1\AppData\Local\Temp\WeChat Files\f6d8c3eaa803fedbc4f8fcd96e48d4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5014942" y="2657496"/>
            <a:ext cx="5120640" cy="2423160"/>
          </a:xfrm>
          <a:prstGeom prst="rect">
            <a:avLst/>
          </a:prstGeom>
          <a:noFill/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07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龙归寨瀑布景区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8662" y="1357298"/>
            <a:ext cx="54292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    龙归寨瀑布位于汤坑镇东联横东村，距县城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10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公里，被誉为“广东省黄果树瀑布”、“粤东第一瀑布”。飞瀑落差为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115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米，宽度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62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米，集雨面积达到</a:t>
            </a:r>
            <a:r>
              <a:rPr lang="en-US" sz="1400" dirty="0" smtClean="0">
                <a:latin typeface="幼圆" pitchFamily="49" charset="-122"/>
                <a:ea typeface="幼圆" pitchFamily="49" charset="-122"/>
              </a:rPr>
              <a:t>40</a:t>
            </a:r>
            <a:r>
              <a:rPr lang="zh-CN" altLang="en-US" sz="1400" dirty="0" smtClean="0">
                <a:latin typeface="幼圆" pitchFamily="49" charset="-122"/>
                <a:ea typeface="幼圆" pitchFamily="49" charset="-122"/>
              </a:rPr>
              <a:t>平方公里。龙归寨瀑布属于峡谷型三叠瀑布，飞流而下似彩练，气势恢宏，气象万千，飞珠溅玉，水雾缥缈，如梦似幻，景区内有龙归寨瀑布酒店，集中西餐饮、住宿、会议、娱乐、休闲、特产超市于一体。预约热线：</a:t>
            </a:r>
            <a:r>
              <a:rPr lang="en-US" altLang="zh-CN" sz="1400" dirty="0" smtClean="0">
                <a:latin typeface="幼圆" pitchFamily="49" charset="-122"/>
                <a:ea typeface="幼圆" pitchFamily="49" charset="-122"/>
              </a:rPr>
              <a:t>0753-6686888</a:t>
            </a:r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075" name="Picture 3" descr="C:\Users\ADMINI~1\AppData\Local\Temp\WeChat Files\d5bffe2923c1475ddcf3f78bb7b3a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815079"/>
            <a:ext cx="3857652" cy="182836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 descr="C:\Users\ADMINI~1\AppData\Local\Temp\WeChat Files\fd437d197be671ec5c86abcf8e5763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815343"/>
            <a:ext cx="3857652" cy="182836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2844" y="142852"/>
            <a:ext cx="714380" cy="242889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5720" y="357166"/>
            <a:ext cx="430887" cy="28575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2021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丰</a:t>
            </a:r>
            <a:r>
              <a:rPr lang="zh-CN" altLang="en-US" sz="1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顺县乡村旅游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5720" y="3000372"/>
            <a:ext cx="428628" cy="1571636"/>
          </a:xfrm>
          <a:prstGeom prst="rect">
            <a:avLst/>
          </a:prstGeom>
          <a:noFill/>
          <a:ln w="25400" cap="sq" cmpd="dbl"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285720" y="3143248"/>
            <a:ext cx="430887" cy="13573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精品线路推荐</a:t>
            </a:r>
            <a:endParaRPr lang="zh-CN" altLang="en-US" sz="1600" dirty="0">
              <a:solidFill>
                <a:srgbClr val="FF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" name="直接连接符 6"/>
          <p:cNvCxnSpPr>
            <a:stCxn id="4" idx="2"/>
            <a:endCxn id="8" idx="0"/>
          </p:cNvCxnSpPr>
          <p:nvPr/>
        </p:nvCxnSpPr>
        <p:spPr>
          <a:xfrm rot="5400000">
            <a:off x="285720" y="278605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8" idx="2"/>
          </p:cNvCxnSpPr>
          <p:nvPr/>
        </p:nvCxnSpPr>
        <p:spPr>
          <a:xfrm rot="5400000">
            <a:off x="-178627" y="5250669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72140"/>
            <a:ext cx="857224" cy="128586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/>
              <a:t>08</a:t>
            </a:r>
            <a:endParaRPr lang="zh-CN" altLang="en-US" sz="3200" dirty="0"/>
          </a:p>
        </p:txBody>
      </p:sp>
      <p:pic>
        <p:nvPicPr>
          <p:cNvPr id="11" name="图片 10" descr="未标题-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2976" y="357166"/>
            <a:ext cx="2357454" cy="5715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71604" y="428604"/>
            <a:ext cx="1571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旅游点介绍</a:t>
            </a:r>
            <a:endPara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1071546"/>
            <a:ext cx="1643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旅游</a:t>
            </a:r>
            <a:r>
              <a:rPr lang="zh-CN" altLang="en-US" sz="16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点</a:t>
            </a:r>
            <a:r>
              <a:rPr lang="en-US" altLang="zh-CN" sz="16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160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zh-CN" altLang="en-US" sz="16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071546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1600" dirty="0" smtClean="0"/>
              <a:t>滩良村</a:t>
            </a: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2678" y="1469102"/>
            <a:ext cx="745976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zh-CN" sz="1400" dirty="0" smtClean="0"/>
              <a:t>滩良村位于丰顺县八乡山镇。交通便利、路网发达。省道</a:t>
            </a:r>
            <a:r>
              <a:rPr lang="en-US" altLang="zh-CN" sz="1400" dirty="0" smtClean="0"/>
              <a:t>S228</a:t>
            </a:r>
            <a:r>
              <a:rPr lang="zh-CN" altLang="zh-CN" sz="1400" dirty="0" smtClean="0"/>
              <a:t>线穿境而过，距离大丰华高速公路汤西出口仅</a:t>
            </a:r>
            <a:r>
              <a:rPr lang="en-US" altLang="zh-CN" sz="1400" dirty="0" smtClean="0"/>
              <a:t>15</a:t>
            </a:r>
            <a:r>
              <a:rPr lang="zh-CN" altLang="zh-CN" sz="1400" dirty="0" smtClean="0"/>
              <a:t>公里。这里是东江苏维尔政府的诞生地、中国工农红军第十一军军部成立旧址（红十一军军史馆）、中国工农红军第十一军政治部旧址（君裕楼）。滩良村不仅红色文化底蕴深厚，而且生态优美，水资源丰富，有“八龙会水”之称，具备规划开发红色旅游和生态旅游产业的独特禀赋。</a:t>
            </a:r>
            <a:r>
              <a:rPr lang="en-US" altLang="zh-CN" sz="1400" dirty="0" smtClean="0"/>
              <a:t>2019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9</a:t>
            </a:r>
            <a:r>
              <a:rPr lang="zh-CN" altLang="zh-CN" sz="1400" dirty="0" smtClean="0"/>
              <a:t>月</a:t>
            </a:r>
            <a:r>
              <a:rPr lang="en-US" altLang="zh-CN" sz="1400" dirty="0" smtClean="0"/>
              <a:t>24</a:t>
            </a:r>
            <a:r>
              <a:rPr lang="zh-CN" altLang="zh-CN" sz="1400" dirty="0" smtClean="0"/>
              <a:t>日，滩良村上榜</a:t>
            </a:r>
            <a:r>
              <a:rPr lang="en-US" altLang="zh-CN" sz="1400" dirty="0" smtClean="0"/>
              <a:t>2018</a:t>
            </a:r>
            <a:r>
              <a:rPr lang="zh-CN" altLang="zh-CN" sz="1400" dirty="0" smtClean="0"/>
              <a:t>年广东省“民主法治示范村（社区）”创建单位名单。</a:t>
            </a:r>
            <a:r>
              <a:rPr lang="en-US" altLang="zh-CN" sz="1400" dirty="0" smtClean="0"/>
              <a:t>2017</a:t>
            </a:r>
            <a:r>
              <a:rPr lang="zh-CN" altLang="zh-CN" sz="1400" dirty="0" smtClean="0"/>
              <a:t>年</a:t>
            </a:r>
            <a:r>
              <a:rPr lang="en-US" altLang="zh-CN" sz="1400" dirty="0" smtClean="0"/>
              <a:t>10</a:t>
            </a:r>
            <a:r>
              <a:rPr lang="zh-CN" altLang="zh-CN" sz="1400" dirty="0" smtClean="0"/>
              <a:t>月</a:t>
            </a:r>
            <a:r>
              <a:rPr lang="en-US" altLang="zh-CN" sz="1400" dirty="0" smtClean="0"/>
              <a:t>17</a:t>
            </a:r>
            <a:r>
              <a:rPr lang="zh-CN" altLang="zh-CN" sz="1400" dirty="0" smtClean="0"/>
              <a:t>日，广东省爱国卫生运动委员会授予滩良村第一批广东省卫生村称号。</a:t>
            </a:r>
          </a:p>
          <a:p>
            <a:endParaRPr lang="zh-CN" altLang="en-US" sz="1400" dirty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074" name="图片 30" descr="滩良村俯拍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1" y="3212976"/>
            <a:ext cx="670371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2761</Words>
  <Application>Microsoft Office PowerPoint</Application>
  <PresentationFormat>全屏显示(4:3)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Administrator</cp:lastModifiedBy>
  <cp:revision>126</cp:revision>
  <dcterms:created xsi:type="dcterms:W3CDTF">2020-04-09T02:51:00Z</dcterms:created>
  <dcterms:modified xsi:type="dcterms:W3CDTF">2021-10-25T08:43:38Z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